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721"/>
    <a:srgbClr val="B49878"/>
    <a:srgbClr val="5D6C7A"/>
    <a:srgbClr val="768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5"/>
    <p:restoredTop sz="94632"/>
  </p:normalViewPr>
  <p:slideViewPr>
    <p:cSldViewPr snapToGrid="0" snapToObjects="1" showGuides="1">
      <p:cViewPr varScale="1">
        <p:scale>
          <a:sx n="101" d="100"/>
          <a:sy n="101" d="100"/>
        </p:scale>
        <p:origin x="2256" y="192"/>
      </p:cViewPr>
      <p:guideLst>
        <p:guide orient="horz" pos="2358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001A08-F624-C0A5-BAD9-2B87F024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6561" t="12958" r="28392" b="12921"/>
          <a:stretch/>
        </p:blipFill>
        <p:spPr>
          <a:xfrm>
            <a:off x="372180" y="18245"/>
            <a:ext cx="4583289" cy="75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6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0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9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3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3737-678D-2346-831A-A019C561AFD5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EA1F-F9D0-4340-BADB-28ACFB15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9B2F39-1B90-317B-8BB9-EE3506476F37}"/>
              </a:ext>
            </a:extLst>
          </p:cNvPr>
          <p:cNvSpPr/>
          <p:nvPr/>
        </p:nvSpPr>
        <p:spPr>
          <a:xfrm>
            <a:off x="215900" y="604146"/>
            <a:ext cx="4889500" cy="6749154"/>
          </a:xfrm>
          <a:prstGeom prst="rect">
            <a:avLst/>
          </a:prstGeom>
          <a:noFill/>
          <a:ln w="38100">
            <a:solidFill>
              <a:srgbClr val="A327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9B1E3-1C9F-FFD8-3D20-2E44DEA5243C}"/>
              </a:ext>
            </a:extLst>
          </p:cNvPr>
          <p:cNvSpPr txBox="1"/>
          <p:nvPr/>
        </p:nvSpPr>
        <p:spPr>
          <a:xfrm>
            <a:off x="830179" y="697832"/>
            <a:ext cx="34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A23E00-3D8C-BA82-2CFF-96D414AC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922438"/>
            <a:ext cx="1769005" cy="70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01D752-97E7-7020-8937-E1EB26E6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05" y="1478350"/>
            <a:ext cx="2663825" cy="4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ica Geosystems — Wikipédia">
            <a:extLst>
              <a:ext uri="{FF2B5EF4-FFF2-40B4-BE49-F238E27FC236}">
                <a16:creationId xmlns:a16="http://schemas.microsoft.com/office/drawing/2014/main" id="{90C83BFD-21AD-1EB1-30ED-9136CCED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25038"/>
            <a:ext cx="1369744" cy="8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ciété du Grand Paris — Wikipédia">
            <a:extLst>
              <a:ext uri="{FF2B5EF4-FFF2-40B4-BE49-F238E27FC236}">
                <a16:creationId xmlns:a16="http://schemas.microsoft.com/office/drawing/2014/main" id="{09C4B435-2CEA-9473-B39D-62FB93D4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53" y="2668236"/>
            <a:ext cx="1820695" cy="11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FB9FA-7688-602F-796F-8CCC0CE37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498" y="3469503"/>
            <a:ext cx="1369744" cy="1369744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54D3897-0A87-0637-812B-545DE818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51" y="4636047"/>
            <a:ext cx="1841500" cy="7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xpectra Recrutement et Informations | Monster">
            <a:extLst>
              <a:ext uri="{FF2B5EF4-FFF2-40B4-BE49-F238E27FC236}">
                <a16:creationId xmlns:a16="http://schemas.microsoft.com/office/drawing/2014/main" id="{09CE9F64-E475-25F0-1E56-52715310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6" y="6606984"/>
            <a:ext cx="2293937" cy="6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wnload Lufthansa Logo in SVG Vector or PNG File Format ...">
            <a:extLst>
              <a:ext uri="{FF2B5EF4-FFF2-40B4-BE49-F238E27FC236}">
                <a16:creationId xmlns:a16="http://schemas.microsoft.com/office/drawing/2014/main" id="{08C9EC19-37B2-D0C7-382A-8BA4127C0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3" b="26620"/>
          <a:stretch/>
        </p:blipFill>
        <p:spPr bwMode="auto">
          <a:xfrm>
            <a:off x="2793864" y="5982853"/>
            <a:ext cx="2438400" cy="6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CE08448D-7A4E-CF1B-FC58-EF483C4D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3029979"/>
            <a:ext cx="1844842" cy="8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ogo Sodexo PNG transparents - StickPNG">
            <a:extLst>
              <a:ext uri="{FF2B5EF4-FFF2-40B4-BE49-F238E27FC236}">
                <a16:creationId xmlns:a16="http://schemas.microsoft.com/office/drawing/2014/main" id="{8CEC2008-D0B0-5FEE-64F4-33CF6D373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9" b="25677"/>
          <a:stretch/>
        </p:blipFill>
        <p:spPr bwMode="auto">
          <a:xfrm>
            <a:off x="476083" y="5519110"/>
            <a:ext cx="1866415" cy="8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learstream Logo PNG Transparent – Brands Logos">
            <a:extLst>
              <a:ext uri="{FF2B5EF4-FFF2-40B4-BE49-F238E27FC236}">
                <a16:creationId xmlns:a16="http://schemas.microsoft.com/office/drawing/2014/main" id="{2DAECB3C-8DC8-5BB0-FE1D-C09F00300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2" b="38869"/>
          <a:stretch/>
        </p:blipFill>
        <p:spPr bwMode="auto">
          <a:xfrm>
            <a:off x="2314742" y="2050522"/>
            <a:ext cx="2006600" cy="4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Logo de Ipsen aux formats PNG transparent et SVG vectorisé">
            <a:extLst>
              <a:ext uri="{FF2B5EF4-FFF2-40B4-BE49-F238E27FC236}">
                <a16:creationId xmlns:a16="http://schemas.microsoft.com/office/drawing/2014/main" id="{02AE5CA1-185B-9374-3C01-1BBF22E6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4789954"/>
            <a:ext cx="2251164" cy="6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A7B81E-C14A-3C1C-39DD-898061C49FE2}"/>
              </a:ext>
            </a:extLst>
          </p:cNvPr>
          <p:cNvSpPr/>
          <p:nvPr/>
        </p:nvSpPr>
        <p:spPr>
          <a:xfrm>
            <a:off x="3175653" y="380775"/>
            <a:ext cx="1727077" cy="446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4C455-76BF-E172-3659-9065F72B5398}"/>
              </a:ext>
            </a:extLst>
          </p:cNvPr>
          <p:cNvSpPr txBox="1"/>
          <p:nvPr/>
        </p:nvSpPr>
        <p:spPr>
          <a:xfrm>
            <a:off x="3175653" y="342536"/>
            <a:ext cx="176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R" sz="2800" dirty="0">
                <a:solidFill>
                  <a:srgbClr val="A32721"/>
                </a:solidFill>
                <a:latin typeface="LEMON MILK" pitchFamily="2" charset="77"/>
              </a:rPr>
              <a:t>Clients </a:t>
            </a:r>
          </a:p>
        </p:txBody>
      </p:sp>
    </p:spTree>
    <p:extLst>
      <p:ext uri="{BB962C8B-B14F-4D97-AF65-F5344CB8AC3E}">
        <p14:creationId xmlns:p14="http://schemas.microsoft.com/office/powerpoint/2010/main" val="65704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2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LEMON MILK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Gundula Welti</dc:creator>
  <cp:lastModifiedBy>Gundula Welti</cp:lastModifiedBy>
  <cp:revision>15</cp:revision>
  <cp:lastPrinted>2023-11-30T08:13:37Z</cp:lastPrinted>
  <dcterms:created xsi:type="dcterms:W3CDTF">2022-05-16T09:54:57Z</dcterms:created>
  <dcterms:modified xsi:type="dcterms:W3CDTF">2023-11-30T15:59:55Z</dcterms:modified>
</cp:coreProperties>
</file>